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70" r:id="rId2"/>
    <p:sldId id="269" r:id="rId3"/>
    <p:sldId id="268" r:id="rId4"/>
    <p:sldId id="256" r:id="rId5"/>
    <p:sldId id="258" r:id="rId6"/>
    <p:sldId id="257" r:id="rId7"/>
    <p:sldId id="259" r:id="rId8"/>
    <p:sldId id="261" r:id="rId9"/>
    <p:sldId id="262" r:id="rId10"/>
    <p:sldId id="263" r:id="rId11"/>
    <p:sldId id="266" r:id="rId12"/>
    <p:sldId id="265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25" d="100"/>
          <a:sy n="125" d="100"/>
        </p:scale>
        <p:origin x="72" y="-15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A6B591-9699-4443-B464-549D160CEBE4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64B3CC-C743-4A7F-B3D9-1BC30C08C4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6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simulation was done with 70 correlation length starting distance between defects, and a 1/4 ratio between defect distance and domain size. </a:t>
            </a:r>
            <a:r>
              <a:rPr lang="en-US" dirty="0" err="1"/>
              <a:t>Zumer</a:t>
            </a:r>
            <a:r>
              <a:rPr lang="en-US" dirty="0"/>
              <a:t> had 3/20 ratio between defect distance and domain size.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B3CC-C743-4A7F-B3D9-1BC30C08C4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28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looks like, in all these plots, my elastic stress tensor term is orders of magnitude smaller than their elastic stress tensor term.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B3CC-C743-4A7F-B3D9-1BC30C08C4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619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I increased the resolution, it looked like the maximal flow velocity increased as well.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B3CC-C743-4A7F-B3D9-1BC30C08C42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149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the flow between the two defects is different than in the lower resolutions: here it goes all the way through, whereas in the other images they met in the middle.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64B3CC-C743-4A7F-B3D9-1BC30C08C42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36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6C792-F86C-4994-BD96-408E23A32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7C0A9-AE5B-4EB8-9E3F-A4CF94AFA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296E2-75A7-49CC-9A22-4469B5767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C83EA8-7BD1-458E-B41E-90DDA89E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3C970-0F35-4014-A954-116EDCDC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03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EDF3-8C6D-46EB-BE38-7480B3DEA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6BD101-A6CA-4D3F-8255-3C154ECE77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E5C15-EDC0-4C3E-80EE-6458B5659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B3324-19B9-4069-AAEF-624DBB8D9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C24C1-6E72-45BF-9942-790CA1D37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574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F6B88-A5BB-42B7-B393-D9E0640F8D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67E9D-4CD8-47B4-8E82-0A323E0AC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73512-42DF-4C39-88DD-52EB97949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8F808-1777-498C-819B-182C8CD5D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89DE2-FB80-47D9-8B09-5D50965D3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86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F96A7-1B89-49F0-8B14-24B3C36F7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CF68B-3124-4CF8-BC60-3F28E90F7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96EAAB-6C32-4204-B842-767358A11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54A32F-C0F7-4615-9900-F251024A8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9694F-4F5C-4C19-8A12-61F5B7FE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390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F0C96-4B47-475A-AD61-6B256A606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A002F-B4A6-4A3D-A5AA-1AEFA9BA4E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CB1DA-83E1-41BC-B83E-0C6049AC4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F6EFD-886C-462F-BB18-D865938F1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203C2-DD8B-4177-A0B6-866AB9B4C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76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96D6-35C4-4113-A9D3-D905CD79C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154E1-7EDD-4921-8445-B6F9029D6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92547-D9B8-431E-8DE1-C15B848A2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2FB160-EA76-49DC-AE67-FFE0C916A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18800-9357-4142-84B4-C73196BBD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22794D-BCA9-46E4-B102-6DA4861F5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31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48448-D581-4BEF-9A99-2CF660BE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7EBF7-6284-42FF-BE2F-F1D8C595B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B842A1-2629-4181-A6A9-4C88D7B7CE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6C1D8D-EE57-455F-9C75-E2E4D5B203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03919E-4E42-4189-8E03-41161CD9AD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A45FA-530F-4ED1-84AF-F63E11619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2DDAE8-45DF-4658-A020-AA9AC8FF3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B4DC7A-0825-4581-9115-1A5ABFAD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807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140C6-9633-4237-B641-665C3F24F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CFB50-EF70-430D-8717-20D4FB70B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F75D7-BC6C-4B78-B0A3-DBABFD60F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7D7614-AA25-4DA3-A224-45830FFF1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18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4D88D3-8E1D-41A1-A1E9-2C0E8025C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2CBA59-DBD6-42F8-85DB-7DA897D5A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93F628-8158-4867-8236-B191DCE4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31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4B9DE-E02B-4A9E-AD6A-329C856D3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1C04A-C07D-421B-A56E-D5AB30DD4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64DED7-1737-4898-8312-3605CBB9E5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553DF-54BC-448A-BA48-2199A6855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7F50FA-1A77-420E-9100-1DACFB599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8DED7-9C79-466A-9E26-8C1F948A9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06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A8BE-F559-473F-9DCB-17777473C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643532-7ECC-4F13-8DDB-50FE9B09CD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9142B3-CA99-4E59-BA3B-7EFA23D98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934C6A-7730-4203-A5E5-BAFD107490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A1029B-A912-4789-B388-DAA7E3574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B04E4-BA45-4A93-946C-27A3CC0D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37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331849-25F3-4491-BAC2-58272A2FF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1F49FC-5638-4AC3-BC3E-58528F060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B736C-F46A-4E7C-B40F-EA530D4BF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6350F-0407-4BC4-9716-BC72918B039A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78548-6F23-45E0-A546-C760FCF2FA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651EF6-5E24-4601-9EC2-4EDBE2382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05F447-502D-4A5C-9F86-901111B31F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2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4C40-EE6A-478E-8B6E-F200845B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Defect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1103792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4E23AE-75AA-4851-B216-573D77B5D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739157"/>
            <a:ext cx="4724402" cy="5379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137837-A3A4-4E13-B305-E3BB554A8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381" y="739157"/>
            <a:ext cx="6724608" cy="537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74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4C40-EE6A-478E-8B6E-F200845B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1025x1025 Grid</a:t>
            </a:r>
          </a:p>
        </p:txBody>
      </p:sp>
    </p:spTree>
    <p:extLst>
      <p:ext uri="{BB962C8B-B14F-4D97-AF65-F5344CB8AC3E}">
        <p14:creationId xmlns:p14="http://schemas.microsoft.com/office/powerpoint/2010/main" val="1955717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6A53206-0BC3-4D44-8E09-297D6E043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9" y="94204"/>
            <a:ext cx="2928594" cy="333479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E034E7-1CD0-44B8-B34D-4E6C66EC6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05" y="94204"/>
            <a:ext cx="2925376" cy="3334796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1130AD5-574D-4ACF-8F3D-08C85E387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84" y="94204"/>
            <a:ext cx="2877975" cy="33347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7B5577-CB78-4ED9-B3CD-D772079F1E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01" y="3429000"/>
            <a:ext cx="4197010" cy="3357608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A1ADAD-B740-4BE9-85E9-901038F150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574" y="3500392"/>
            <a:ext cx="4197010" cy="3357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9120F6-F878-484F-9240-B735CCE049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91" y="3500392"/>
            <a:ext cx="4197010" cy="335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68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4E23AE-75AA-4851-B216-573D77B5D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739157"/>
            <a:ext cx="4724402" cy="53796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669AAB-5C27-41CD-A225-D56C1AFA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301" y="658174"/>
            <a:ext cx="6927064" cy="554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25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indow&#10;&#10;Description automatically generated">
            <a:extLst>
              <a:ext uri="{FF2B5EF4-FFF2-40B4-BE49-F238E27FC236}">
                <a16:creationId xmlns:a16="http://schemas.microsoft.com/office/drawing/2014/main" id="{82FBFAB9-5950-4A6E-A1A7-DA67CC8FE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1" y="356648"/>
            <a:ext cx="5197290" cy="5128704"/>
          </a:xfrm>
          <a:prstGeom prst="rect">
            <a:avLst/>
          </a:prstGeom>
        </p:spPr>
      </p:pic>
      <p:pic>
        <p:nvPicPr>
          <p:cNvPr id="7" name="Picture 6" descr="A close up of a speaker&#10;&#10;Description automatically generated">
            <a:extLst>
              <a:ext uri="{FF2B5EF4-FFF2-40B4-BE49-F238E27FC236}">
                <a16:creationId xmlns:a16="http://schemas.microsoft.com/office/drawing/2014/main" id="{DFC46049-FA1F-4915-B62D-D31437EE1B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770" y="356648"/>
            <a:ext cx="5067739" cy="5098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37826-5052-4CC0-965D-1FE68EBFE4A6}"/>
              </a:ext>
            </a:extLst>
          </p:cNvPr>
          <p:cNvSpPr txBox="1"/>
          <p:nvPr/>
        </p:nvSpPr>
        <p:spPr>
          <a:xfrm>
            <a:off x="883920" y="5679440"/>
            <a:ext cx="4297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Configuration (a): pretty sure they used this configuration to generate their flow plots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64C8C-9DFE-4E83-B164-1B66D0781020}"/>
              </a:ext>
            </a:extLst>
          </p:cNvPr>
          <p:cNvSpPr txBox="1"/>
          <p:nvPr/>
        </p:nvSpPr>
        <p:spPr>
          <a:xfrm>
            <a:off x="6292770" y="5679440"/>
            <a:ext cx="5248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Configuration (b): this is the configuration that I used</a:t>
            </a:r>
          </a:p>
        </p:txBody>
      </p:sp>
    </p:spTree>
    <p:extLst>
      <p:ext uri="{BB962C8B-B14F-4D97-AF65-F5344CB8AC3E}">
        <p14:creationId xmlns:p14="http://schemas.microsoft.com/office/powerpoint/2010/main" val="3501949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DBBE840-EEE4-4C5F-853E-3F14C7285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5"/>
          <a:stretch/>
        </p:blipFill>
        <p:spPr>
          <a:xfrm>
            <a:off x="1912834" y="725863"/>
            <a:ext cx="8366332" cy="613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7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2C64F9D-76E7-460A-838A-A3EF54E80F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15" y="62145"/>
            <a:ext cx="10100570" cy="67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73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4C40-EE6A-478E-8B6E-F200845B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257x257 Grid</a:t>
            </a:r>
          </a:p>
        </p:txBody>
      </p:sp>
    </p:spTree>
    <p:extLst>
      <p:ext uri="{BB962C8B-B14F-4D97-AF65-F5344CB8AC3E}">
        <p14:creationId xmlns:p14="http://schemas.microsoft.com/office/powerpoint/2010/main" val="2343741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6A53206-0BC3-4D44-8E09-297D6E043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9" y="94204"/>
            <a:ext cx="2928594" cy="333479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E034E7-1CD0-44B8-B34D-4E6C66EC6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05" y="94204"/>
            <a:ext cx="2925376" cy="3334796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1130AD5-574D-4ACF-8F3D-08C85E387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84" y="94204"/>
            <a:ext cx="2877975" cy="33347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7E1F58-C16E-4366-9A05-4C743B4A86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07" y="3543456"/>
            <a:ext cx="3923910" cy="31391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521A25-F7D5-41DA-80C4-06CEA511B2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298" y="3489960"/>
            <a:ext cx="4210050" cy="33680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4D6DC66-EABD-4E31-9A0F-08588A5740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43" y="3429000"/>
            <a:ext cx="4210050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0CED1A-54B7-42BC-A31E-00FA3D173F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0"/>
          <a:stretch/>
        </p:blipFill>
        <p:spPr>
          <a:xfrm>
            <a:off x="5894072" y="728067"/>
            <a:ext cx="6297928" cy="540186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394E23AE-75AA-4851-B216-573D77B5D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739157"/>
            <a:ext cx="4724402" cy="5379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61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4C40-EE6A-478E-8B6E-F200845B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513x513 Grid</a:t>
            </a:r>
          </a:p>
        </p:txBody>
      </p:sp>
    </p:spTree>
    <p:extLst>
      <p:ext uri="{BB962C8B-B14F-4D97-AF65-F5344CB8AC3E}">
        <p14:creationId xmlns:p14="http://schemas.microsoft.com/office/powerpoint/2010/main" val="3426473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46A53206-0BC3-4D44-8E09-297D6E043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09" y="94204"/>
            <a:ext cx="2928594" cy="3334796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ADE034E7-1CD0-44B8-B34D-4E6C66EC6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605" y="94204"/>
            <a:ext cx="2925376" cy="3334796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E1130AD5-574D-4ACF-8F3D-08C85E3877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84" y="94204"/>
            <a:ext cx="2877975" cy="33347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D11CE-E8CC-4861-A6DE-74962AD4D7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10" y="3444301"/>
            <a:ext cx="4052316" cy="3241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40748A-04F3-49D6-A65F-7D84CD80BF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447" y="3560075"/>
            <a:ext cx="4052316" cy="32418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32AB95B-6026-47B1-90A2-BD2B61D66E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584" y="3521943"/>
            <a:ext cx="4052316" cy="324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432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150</Words>
  <Application>Microsoft Office PowerPoint</Application>
  <PresentationFormat>Widescreen</PresentationFormat>
  <Paragraphs>14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Defect Configurations</vt:lpstr>
      <vt:lpstr>PowerPoint Presentation</vt:lpstr>
      <vt:lpstr>PowerPoint Presentation</vt:lpstr>
      <vt:lpstr>PowerPoint Presentation</vt:lpstr>
      <vt:lpstr>257x257 Grid</vt:lpstr>
      <vt:lpstr>PowerPoint Presentation</vt:lpstr>
      <vt:lpstr>PowerPoint Presentation</vt:lpstr>
      <vt:lpstr>513x513 Grid</vt:lpstr>
      <vt:lpstr>PowerPoint Presentation</vt:lpstr>
      <vt:lpstr>PowerPoint Presentation</vt:lpstr>
      <vt:lpstr>1025x1025 Grid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Myers</dc:creator>
  <cp:lastModifiedBy>Lucas Myers</cp:lastModifiedBy>
  <cp:revision>15</cp:revision>
  <dcterms:created xsi:type="dcterms:W3CDTF">2020-08-14T18:00:15Z</dcterms:created>
  <dcterms:modified xsi:type="dcterms:W3CDTF">2020-08-15T00:24:51Z</dcterms:modified>
</cp:coreProperties>
</file>